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84F7-BFC6-4B69-A7FD-E4BBCD28C2D7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1605-35E5-4A27-BB98-4E2397B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5181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https://pa.drcedirect.com/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Welcome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514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CDT II Training Session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419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800" dirty="0" smtClean="0"/>
              <a:t>Please Log in to the following site: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75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2BxJBqvAz-jJ0pGX4t0y2xZVtVy-4L7_aLnVXM1r5deGgfdez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031"/>
            <a:ext cx="7696200" cy="25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810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know and understand how to use the report functions available with the Classroom Diagnostic Tools.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bleducation.files.wordpress.com/2012/10/essential-ques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139">
            <a:off x="685800" y="381000"/>
            <a:ext cx="24193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295400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Today’s Essential Question: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267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you use data from CDT testing to inform instruction in the classroom?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798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06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9229"/>
            <a:ext cx="830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7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1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6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8229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56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2014-10-23T16:25:13Z</dcterms:created>
  <dcterms:modified xsi:type="dcterms:W3CDTF">2014-10-24T05:14:58Z</dcterms:modified>
</cp:coreProperties>
</file>